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893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619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944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593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8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7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30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1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11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5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55DE7-7DF9-4280-89DE-CF6D607F690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3EFD6-56D8-4096-92AC-B45FA744B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73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69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The eight great traits</a:t>
            </a:r>
            <a:r>
              <a:rPr lang="en-US" dirty="0"/>
              <a:t/>
            </a:r>
            <a:br>
              <a:rPr lang="en-US" dirty="0"/>
            </a:br>
            <a:r>
              <a:rPr lang="zh-TW" altLang="en-US" sz="72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八</a:t>
            </a:r>
            <a:r>
              <a:rPr lang="zh-TW" altLang="en-US" sz="72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大品</a:t>
            </a:r>
            <a:r>
              <a:rPr lang="zh-TW" altLang="en-US" sz="72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德 </a:t>
            </a:r>
            <a:r>
              <a:rPr lang="en-US" altLang="zh-TW" sz="72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altLang="zh-TW" sz="72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altLang="zh-TW" sz="72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altLang="zh-TW" sz="72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zh-CN" altLang="en-US" sz="72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八大品德</a:t>
            </a:r>
            <a:endParaRPr lang="en-US" sz="7200" dirty="0">
              <a:solidFill>
                <a:schemeClr val="accent2"/>
              </a:solidFill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95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5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2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61261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Caring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/>
              <a:t>I take care of myself, others and my world.</a:t>
            </a:r>
            <a:r>
              <a:rPr lang="en-US" dirty="0"/>
              <a:t/>
            </a:r>
            <a:br>
              <a:rPr lang="en-US" dirty="0"/>
            </a:br>
            <a:r>
              <a:rPr lang="zh-TW" altLang="en-US" sz="8000" u="sng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關</a:t>
            </a:r>
            <a:r>
              <a:rPr lang="zh-TW" altLang="en-US" sz="8000" u="sng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懷</a:t>
            </a:r>
            <a:r>
              <a:rPr lang="en-US" altLang="zh-TW" sz="8000" u="sng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/</a:t>
            </a:r>
            <a:r>
              <a:rPr lang="zh-TW" altLang="en-US" sz="8000" u="sng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 </a:t>
            </a:r>
            <a:r>
              <a:rPr lang="zh-TW" altLang="en-US" sz="8000" u="sng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關</a:t>
            </a:r>
            <a:r>
              <a:rPr lang="zh-TW" altLang="en-US" sz="8000" u="sng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心</a:t>
            </a:r>
            <a:r>
              <a:rPr lang="en-US" altLang="zh-TW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altLang="zh-TW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altLang="zh-TW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altLang="zh-TW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zh-CN" altLang="en-US" sz="8000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关</a:t>
            </a: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怀 </a:t>
            </a:r>
            <a:r>
              <a:rPr lang="en-US" altLang="zh-CN" sz="8000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/</a:t>
            </a:r>
            <a:r>
              <a:rPr lang="zh-CN" altLang="en-US" sz="8000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关心</a:t>
            </a:r>
            <a: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altLang="zh-CN" dirty="0" smtClean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r>
              <a:rPr 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/>
            </a:r>
            <a:br>
              <a:rPr lang="en-US" dirty="0"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</a:br>
            <a:endParaRPr lang="en-US" sz="4000" dirty="0"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162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62785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Honesty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 am truthful and honest.</a:t>
            </a:r>
            <a:br>
              <a:rPr lang="en-US" dirty="0"/>
            </a:br>
            <a:r>
              <a:rPr lang="zh-TW" altLang="en-US" sz="8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誠</a:t>
            </a:r>
            <a:r>
              <a:rPr lang="zh-TW" altLang="en-US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實</a:t>
            </a:r>
            <a:r>
              <a:rPr lang="en-US" altLang="zh-TW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/>
            </a:r>
            <a:br>
              <a:rPr lang="en-US" altLang="zh-TW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</a:br>
            <a:r>
              <a:rPr lang="en-US" altLang="zh-TW" sz="8000" dirty="0" smtClean="0"/>
              <a:t/>
            </a:r>
            <a:br>
              <a:rPr lang="en-US" altLang="zh-TW" sz="8000" dirty="0" smtClean="0"/>
            </a:b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诚实</a:t>
            </a:r>
            <a:endParaRPr lang="en-US" sz="8000" dirty="0">
              <a:solidFill>
                <a:schemeClr val="accent2"/>
              </a:solidFill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17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63547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Responsibility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 am dependable and perform my best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zh-TW" altLang="en-US" sz="8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責</a:t>
            </a:r>
            <a:r>
              <a:rPr lang="zh-TW" altLang="en-US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任</a:t>
            </a:r>
            <a:r>
              <a:rPr lang="en-US" altLang="zh-TW" sz="8000" dirty="0" smtClean="0"/>
              <a:t/>
            </a:r>
            <a:br>
              <a:rPr lang="en-US" altLang="zh-TW" sz="8000" dirty="0" smtClean="0"/>
            </a:br>
            <a:r>
              <a:rPr lang="en-US" altLang="zh-TW" sz="8000" dirty="0"/>
              <a:t/>
            </a:r>
            <a:br>
              <a:rPr lang="en-US" altLang="zh-TW" sz="8000" dirty="0"/>
            </a:b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责任</a:t>
            </a:r>
            <a:r>
              <a:rPr lang="en-US" sz="8000" dirty="0"/>
              <a:t/>
            </a:r>
            <a:br>
              <a:rPr lang="en-US" sz="8000" dirty="0"/>
            </a:b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69587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62785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>
                <a:solidFill>
                  <a:schemeClr val="accent2"/>
                </a:solidFill>
              </a:rPr>
              <a:t>Integrity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 show self-respect by taking pride in my words and actions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zh-CN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正直</a:t>
            </a:r>
            <a:r>
              <a:rPr lang="en-US" altLang="zh-CN" sz="8000" dirty="0" smtClean="0"/>
              <a:t/>
            </a:r>
            <a:br>
              <a:rPr lang="en-US" altLang="zh-CN" sz="8000" dirty="0" smtClean="0"/>
            </a:br>
            <a:r>
              <a:rPr lang="en-US" altLang="zh-CN" sz="8000" dirty="0"/>
              <a:t/>
            </a:r>
            <a:br>
              <a:rPr lang="en-US" altLang="zh-CN" sz="8000" dirty="0"/>
            </a:br>
            <a:r>
              <a:rPr lang="zh-CN" sz="8000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正直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6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64309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>
                <a:solidFill>
                  <a:schemeClr val="accent2"/>
                </a:solidFill>
              </a:rPr>
              <a:t>Respect for </a:t>
            </a:r>
            <a:r>
              <a:rPr lang="en-US" dirty="0" smtClean="0">
                <a:solidFill>
                  <a:schemeClr val="accent2"/>
                </a:solidFill>
              </a:rPr>
              <a:t>others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 am kind and I appreciate all people and treat them fairly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zh-TW" altLang="en-US" sz="8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尊重他</a:t>
            </a:r>
            <a:r>
              <a:rPr lang="zh-TW" altLang="en-US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人</a:t>
            </a:r>
            <a:r>
              <a:rPr lang="en-US" altLang="zh-TW" sz="8000" dirty="0" smtClean="0"/>
              <a:t/>
            </a:r>
            <a:br>
              <a:rPr lang="en-US" altLang="zh-TW" sz="8000" dirty="0" smtClean="0"/>
            </a:br>
            <a:r>
              <a:rPr lang="en-US" altLang="zh-TW" sz="8000" dirty="0"/>
              <a:t/>
            </a:r>
            <a:br>
              <a:rPr lang="en-US" altLang="zh-TW" sz="8000" dirty="0"/>
            </a:b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尊重他人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2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63547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>
                <a:solidFill>
                  <a:schemeClr val="accent2"/>
                </a:solidFill>
              </a:rPr>
              <a:t>Citizenship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 help people in my classroom, school and community.</a:t>
            </a:r>
            <a:br>
              <a:rPr lang="en-US" dirty="0"/>
            </a:br>
            <a:r>
              <a:rPr lang="zh-CN" altLang="en-US" sz="8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公民道</a:t>
            </a:r>
            <a:r>
              <a:rPr lang="zh-CN" altLang="en-US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德</a:t>
            </a:r>
            <a:r>
              <a:rPr lang="en-US" altLang="zh-CN" sz="8000" dirty="0" smtClean="0"/>
              <a:t/>
            </a:r>
            <a:br>
              <a:rPr lang="en-US" altLang="zh-CN" sz="8000" dirty="0" smtClean="0"/>
            </a:br>
            <a:r>
              <a:rPr lang="en-US" altLang="zh-CN" sz="8000" dirty="0"/>
              <a:t/>
            </a:r>
            <a:br>
              <a:rPr lang="en-US" altLang="zh-CN" sz="8000" dirty="0"/>
            </a:br>
            <a:r>
              <a:rPr lang="zh-CN" altLang="en-US" sz="8000" dirty="0" smtClean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公</a:t>
            </a: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民道德</a:t>
            </a:r>
            <a:endParaRPr lang="en-US" sz="8000" dirty="0">
              <a:solidFill>
                <a:schemeClr val="accent2"/>
              </a:solidFill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4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64309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>
                <a:solidFill>
                  <a:schemeClr val="accent2"/>
                </a:solidFill>
              </a:rPr>
              <a:t>Planning and decision making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 plan ahead for success, I consider the consequences of my actions and I make good choices.</a:t>
            </a:r>
            <a:br>
              <a:rPr lang="en-US" dirty="0"/>
            </a:br>
            <a:r>
              <a:rPr lang="zh-TW" altLang="en-US" sz="8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計劃和決</a:t>
            </a:r>
            <a:r>
              <a:rPr lang="zh-TW" altLang="en-US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策</a:t>
            </a:r>
            <a:r>
              <a:rPr lang="en-US" altLang="zh-TW" sz="8000" dirty="0" smtClean="0"/>
              <a:t/>
            </a:r>
            <a:br>
              <a:rPr lang="en-US" altLang="zh-TW" sz="8000" dirty="0" smtClean="0"/>
            </a:br>
            <a:r>
              <a:rPr lang="en-US" altLang="zh-TW" sz="8000" dirty="0"/>
              <a:t/>
            </a:r>
            <a:br>
              <a:rPr lang="en-US" altLang="zh-TW" sz="8000" dirty="0"/>
            </a:b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计</a:t>
            </a:r>
            <a:r>
              <a:rPr lang="zh-CN" altLang="en-US" sz="8000" dirty="0">
                <a:solidFill>
                  <a:schemeClr val="accent2"/>
                </a:solidFill>
                <a:latin typeface="DFPHei-W5J-Pinyin2UUA-AZ" panose="020B0500000000000000" pitchFamily="34" charset="-122"/>
                <a:ea typeface="DFPHei-W5J-Pinyin2UUA-AZ" panose="020B0500000000000000" pitchFamily="34" charset="-122"/>
              </a:rPr>
              <a:t>划</a:t>
            </a: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和决策</a:t>
            </a:r>
            <a:endParaRPr lang="en-US" sz="8000" dirty="0">
              <a:solidFill>
                <a:schemeClr val="accent2"/>
              </a:solidFill>
              <a:latin typeface="DFPHei-W5J-Pinyin1UUA-AZ" panose="020B0500000000000000" pitchFamily="34" charset="-122"/>
              <a:ea typeface="DFPHei-W5J-Pinyin1UUA-AZ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11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62785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>
                <a:solidFill>
                  <a:schemeClr val="accent2"/>
                </a:solidFill>
              </a:rPr>
              <a:t>Problem solving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 cooperate to resolve problems fairly and peacefully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zh-TW" altLang="en-US" sz="8000" dirty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解決問</a:t>
            </a:r>
            <a:r>
              <a:rPr lang="zh-TW" altLang="en-US" sz="8000" dirty="0" smtClean="0">
                <a:latin typeface="DFPBiaoKaiW5_ZhuIn-AZ" panose="03000500000000000000" pitchFamily="66" charset="-120"/>
                <a:ea typeface="DFPBiaoKaiW5_ZhuIn-AZ" panose="03000500000000000000" pitchFamily="66" charset="-120"/>
              </a:rPr>
              <a:t>題</a:t>
            </a:r>
            <a:r>
              <a:rPr lang="en-US" altLang="zh-TW" sz="8000" dirty="0" smtClean="0"/>
              <a:t/>
            </a:r>
            <a:br>
              <a:rPr lang="en-US" altLang="zh-TW" sz="8000" dirty="0" smtClean="0"/>
            </a:br>
            <a:r>
              <a:rPr lang="en-US" altLang="zh-TW" sz="8000" dirty="0"/>
              <a:t/>
            </a:r>
            <a:br>
              <a:rPr lang="en-US" altLang="zh-TW" sz="8000" dirty="0"/>
            </a:br>
            <a:r>
              <a:rPr lang="zh-CN" altLang="en-US" sz="8000" dirty="0">
                <a:solidFill>
                  <a:schemeClr val="accent2"/>
                </a:solidFill>
                <a:latin typeface="DFPHei-W5J-Pinyin1UUA-AZ" panose="020B0500000000000000" pitchFamily="34" charset="-122"/>
                <a:ea typeface="DFPHei-W5J-Pinyin1UUA-AZ" panose="020B0500000000000000" pitchFamily="34" charset="-122"/>
              </a:rPr>
              <a:t>解决问题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02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</Words>
  <Application>Microsoft Office PowerPoint</Application>
  <PresentationFormat>On-screen Show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The eight great traits 八大品德   八大品德</vt:lpstr>
      <vt:lpstr>Caring I take care of myself, others and my world. 關懷/ 關心  关怀 /关心  </vt:lpstr>
      <vt:lpstr>Honesty I am truthful and honest. 誠實  诚实</vt:lpstr>
      <vt:lpstr>Responsibility I am dependable and perform my best. 責任  责任 </vt:lpstr>
      <vt:lpstr>Integrity I show self-respect by taking pride in my words and actions. 正直  正直 </vt:lpstr>
      <vt:lpstr>Respect for others  I am kind and I appreciate all people and treat them fairly. 尊重他人  尊重他人 </vt:lpstr>
      <vt:lpstr>Citizenship  I help people in my classroom, school and community. 公民道德  公民道德</vt:lpstr>
      <vt:lpstr>Planning and decision making I plan ahead for success, I consider the consequences of my actions and I make good choices. 計劃和決策  计划和决策</vt:lpstr>
      <vt:lpstr>Problem solving I cooperate to resolve problems fairly and peacefully. 解決問題  解决问题 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Main</dc:creator>
  <cp:lastModifiedBy>Main</cp:lastModifiedBy>
  <cp:revision>5</cp:revision>
  <dcterms:created xsi:type="dcterms:W3CDTF">2013-10-21T03:12:56Z</dcterms:created>
  <dcterms:modified xsi:type="dcterms:W3CDTF">2013-10-21T03:40:27Z</dcterms:modified>
</cp:coreProperties>
</file>